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c:v>
                </c:pt>
                <c:pt idx="1">
                  <c:v>0.49720670391061439</c:v>
                </c:pt>
                <c:pt idx="2">
                  <c:v>2.7932960893854749E-3</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0.82407407407407407</c:v>
                </c:pt>
                <c:pt idx="1">
                  <c:v>0.1759259259259259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4.189944134078212E-2</c:v>
                </c:pt>
                <c:pt idx="1">
                  <c:v>8.6592178770949726E-2</c:v>
                </c:pt>
                <c:pt idx="2">
                  <c:v>0.1983240223463687</c:v>
                </c:pt>
                <c:pt idx="3">
                  <c:v>0.67318435754189954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0.89664804469273751</c:v>
                </c:pt>
                <c:pt idx="1">
                  <c:v>8.3798882681564244E-3</c:v>
                </c:pt>
                <c:pt idx="2">
                  <c:v>4.189944134078212E-2</c:v>
                </c:pt>
                <c:pt idx="3">
                  <c:v>1.6759776536312849E-2</c:v>
                </c:pt>
                <c:pt idx="4">
                  <c:v>2.7932960893854749E-3</c:v>
                </c:pt>
                <c:pt idx="5">
                  <c:v>3.3519553072625698E-2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0.28205128205128199</c:v>
                </c:pt>
                <c:pt idx="1">
                  <c:v>2.8490028490028491E-3</c:v>
                </c:pt>
                <c:pt idx="2">
                  <c:v>0.64672364672364668</c:v>
                </c:pt>
                <c:pt idx="3">
                  <c:v>0</c:v>
                </c:pt>
                <c:pt idx="4">
                  <c:v>5.6980056980056983E-3</c:v>
                </c:pt>
                <c:pt idx="5">
                  <c:v>4.2735042735042743E-2</c:v>
                </c:pt>
                <c:pt idx="6">
                  <c:v>0</c:v>
                </c:pt>
                <c:pt idx="7">
                  <c:v>1.13960113960114E-2</c:v>
                </c:pt>
                <c:pt idx="8">
                  <c:v>8.5470085470085479E-3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44</c:v>
                </c:pt>
                <c:pt idx="4" formatCode="0">
                  <c:v>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5.2778265765626404</c:v>
                </c:pt>
                <c:pt idx="1">
                  <c:v>7.1747029816615111</c:v>
                </c:pt>
                <c:pt idx="2">
                  <c:v>6.9910416537738316</c:v>
                </c:pt>
                <c:pt idx="3" formatCode="General">
                  <c:v>7.2998000368319316</c:v>
                </c:pt>
                <c:pt idx="4">
                  <c:v>6.8768488150453324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8.0716997595833799</c:v>
                </c:pt>
                <c:pt idx="2">
                  <c:v>7.8723268219443092</c:v>
                </c:pt>
                <c:pt idx="3" formatCode="General">
                  <c:v>8.1241544526414895</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4.7660780769131614</c:v>
                </c:pt>
                <c:pt idx="1">
                  <c:v>6.4436157682522568</c:v>
                </c:pt>
                <c:pt idx="2">
                  <c:v>8.0446354596407801</c:v>
                </c:pt>
                <c:pt idx="3">
                  <c:v>8.8889191403408354</c:v>
                </c:pt>
                <c:pt idx="4">
                  <c:v>8.540140715148226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4.503883593177469</c:v>
                </c:pt>
                <c:pt idx="1">
                  <c:v>6.2853989193214019</c:v>
                </c:pt>
                <c:pt idx="2">
                  <c:v>7.9379206023335218</c:v>
                </c:pt>
                <c:pt idx="3">
                  <c:v>8.7953011292308787</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6.6374077789382886</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0.26426181371234314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0.16437306145331387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1.7160313508713347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0.16437306145331476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0.58958920205267695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0.79219622109996024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6.615197220857679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6.4444804440624281E-2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0.4397846375435579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0.12260866888588673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1.2800170407274605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0.12260866888588495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0.43978463754355879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0.37861817080320215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6.9668245238399811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0.42302807467504611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0.18209140850527294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1.9010083705724412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0.18209140850527294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0.65314308373921115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0.66051278944692093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6.3302015921172101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7.1668823196185718</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0.24383371876164706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0.12488621201571082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1.303794266625582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0.12488621201571171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0.44795394962354074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1.6063309800799832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3.3195863991583172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5.3077865658215373E-2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0.22962476221156258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6.4017666909089499E-2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0.6683353248660957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6.4017666909089499E-2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0.14258318682345994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8.9714790837131595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4.6723011738503573E-2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0.30422791360537715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8.481646774528695E-2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0.88547184334349271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8.4816467745287838E-2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0.30422791360537715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0.34924606048565821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7.9225575668235848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0.21459681923743723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0.10293390329702046</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1.0746152901423889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0.10293390329701957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0.36921328453990654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0.24970378731511644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8.1669269491672534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0.3625809419396866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0.14164359610833799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1.4787389698956304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0.14164359610833799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0.50806095638186921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1.6709294443961769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5.9816889886221274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0.13815568658391264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0.24780631079532434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6.9086546719422159E-2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0.72125370815482981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6.9086546719422159E-2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0.24780631079532434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0.28456183737229246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8.6390549302269797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7.7721222727524726</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0.17870222760315535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6.1581066045233612E-2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0.64289755887836719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6.1581066045233612E-2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0.17999937041097702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9.2887935361072866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0.46559682165154204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0.17662728986128329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1.8439637501519002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0.17662728986128329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0.63354385426238924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0.56072843735344868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6.0161509909054702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0.400326075696813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0.13406121402287408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1.399579980838074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0.13406121402287496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0.48086373462362886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4.708247827870693E-2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7.2998000368319316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0.24589957415472075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0.10238119185481942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1.0688450614052982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0.10238119185481942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0.36723076565699841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0.20145157653879409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8.1028415231418922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0.19346924143863564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0.38677171087057438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0.107829061281981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1.1257200423164271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0.107829061281981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0.38677171087057438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0.33003791896923929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8.1530252767757858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8.8343599492068403</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2.0881121092097388E-2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0.24215932660693262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6.7512209747521368E-2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0.70481785439187661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6.7512209747521368E-2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0.24215932660693262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0.24537709398259366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8.8889191403408354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6.9514630866622795E-2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6.5446865641620278E-2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0.68325595608124701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6.5446865641620278E-2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0.23475115051897788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9.3662908834218683E-2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8.9589569623757921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5.599448455861733E-2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0.2479446689818019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6.9125119947374358E-2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0.72165640716088575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6.9125119947374358E-2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0.2479446689818019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0.14457724891545709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8.655203744903897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8.4432752780432594</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0.30240200337462131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0.1021460670484089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1.0663903919138207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0.1021460670484089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0.36638739724997649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0.65205496202552204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7.6898717005656856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0.13834837386458076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0.27538492856751162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7.6775259162056742E-2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0.8015227709972379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7.6775259162056742E-2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0.27538492856751162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0.13085942116878435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8.5398410813627468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6.0878420998452754E-2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0.21068182255055135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5.8736516958980189E-2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0.61320087155048952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5.8736516958980189E-2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0.21068182255055135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0.17960177006186662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8.8830979351468269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0.2223740096944562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7.562905753932192E-2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0.78955658930274453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7.562905753932192E-2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0.27127362167717273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0.15531524538450547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8.6602903950977783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8.1586311340741595</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0.23650032436425938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0.33023125573540035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9.2066005116473448E-2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0.96115598098915811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9.2066005116473448E-2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0.33023125573540035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0.53202346617221252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7.5837877682702732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0.17164683255434277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6.104653614547928E-2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0.63731714285491847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6.104653614547928E-2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0.21896762289309635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0.30269936670056019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8.878215757733841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0.23272315796410137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0.28267313314291176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7.8807156107226106E-2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0.82273548571353139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7.8807156107226106E-2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0.28267313314291087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0.4819825656031238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7.0509949665673588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0.21961065178280048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8.7062179433076814E-2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0.90891675352033729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8.7062179433075926E-2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0.31228304958896125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0.27639140702857823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7.5188696590666044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4.2218550312577818E-2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0.24028956740723562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6.699093486195018E-2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0.69937581882865896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6.699093486195018E-2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0.24028956740723473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0.49010167387776526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8.2138266599495751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5.5229247019536132E-2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0.22389266290266363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6.241960047795736E-2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0.65165173892840755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6.241960047795736E-2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0.22389266290266363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0.37666310329217367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8.6182037223396613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0.10275112946896847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4.5975048335547442E-2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0.47997295666377582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4.5975048335547442E-2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0.15403971977199404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9.2465194045918153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7.1829133553656872</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0.29380920150446777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0.40319395843095052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0.11240746112045397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1.1735178845551646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0.11240746112045485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0.40319395843095052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0.19635391081903286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8.540140715148226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4.0831962901550334E-2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2.850897566943897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0.27307820497010837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2.2152211502039165E-2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6.9910416537738316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0.35857714524982054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0.21261122507185704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2.2196309087672041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0.21261122507185704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0.22190603004044718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7.1747029816615111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0.71001033651671452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0.21372819173474777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2.2312918816447107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0.21372819173474689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0.19777718251843446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7.5558736324653006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1.0585621495121043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0.54898879613328155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0.15305397183297575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1.5978616673472459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0.15305397183297487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0.54898879613328155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7.6881276046169233E-2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7.5578945725826143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0.47970634944332602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0.2061785238911531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2.1524744246129561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0.20617852389115221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0.73954107994702944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0.36282751174547023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5.2778265765626404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7.0038689078046046</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0.73028006564423897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0.20976933752231908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2.1899620075035937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0.20976933752231908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0.62860885965600666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7.3694575311427499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0.75781389501246288</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0.22545638413318514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2.3537325399060398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0.2254563841331878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0.79505602016388366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6.6382802844664592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6.8200615338607724</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0.16654294937010938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9.2111710356327592E-2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0.9616331371837008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9.211171035632848E-2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0.33039519571228482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0.52619798799073259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6.7706400835254774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1.0280105639937576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0.43466948382524162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0.12118260227279976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1.2651291083932241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0.12118260227279798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0.43466948382524251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0.23412153987992035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8.1786295702197389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0.21820481305453931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0.34082303273450432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9.5018913354129708E-2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0.99198392242468891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9.5018913354129708E-2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0.34082303273450432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0.50357999543265208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5.6826054056996984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0.11216883710319703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8.6584993847636404E-2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0.90393500397112092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8.6584993847637293E-2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0.31057143415719324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0.57204585732971847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6.4345774131763873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8.1118858049416875E-2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0.12318416843213331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1.2860251740252102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0.12318416843213242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0.44184889500310209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0.60601658456435903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4.7660780769131614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0.47726857893181496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0.13596955514821119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1.4195027903926487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0.13596955514821207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0.48770875722881879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0.64529122005659012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6.4436157682522568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0.22217026057467315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0.15232791437439985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4.24678836439778E-2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0.44335865678890229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4.24678836439778E-2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0.15232791437439985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0.16402390855642857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8.7157332241655165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0.26513579737985982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0.11676313800729243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1.2189905308999833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0.11676313800729332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0.41881732175706432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0.46367515492235434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8.0446354596407801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1.6931064040997512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0.41450182964859117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0.11556001107233982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1.2064300570534554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0.11556001107233893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0.41450182964859206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0.29768315140825852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6.2640284298559772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0.69413471577980879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0.45690608439332792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0.12738200025866142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1.3298499404213322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0.12738200025866142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0.45690608439332792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6.7935000205867624E-3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7.2235738012255668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0.25825209545250871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0.13873684560162669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1.4483929085971692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0.1387368456016258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0.49763474239847483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0.88103598976412201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6.8768488150453324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0.21692090234959327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0.34429339215459542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9.5986423614219163E-2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1.0020845917431442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9.5986423614218275E-2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0.34429339215459542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0.93118924680338822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6.4397723586093596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8.9012886551773374</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1.9173514148196347E-3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0.23763956879863812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6.6252135062656592E-2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0.69166285414700113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6.6252135062656592E-2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0.23763956879863812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0.10395690223278109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8.9012886551773374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8.8632651004515033</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0.14177848764851397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0.2203315464961868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6.1426787848612108E-2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0.64128691647857039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6.1426787848612108E-2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0.2203315464961868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5.927860019277098E-2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8.8632651004515033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7.8247894126320059</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0.19175784140167185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7.7342767835673065E-2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0.80744748072283201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7.7342767835672177E-2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0.2774205235918874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0.35128277401996755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7.8247894126320059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Sheet1!$G$2:$G$6</c:f>
              <c:numCache>
                <c:formatCode>0.0;;</c:formatCode>
                <c:ptCount val="5"/>
                <c:pt idx="0">
                  <c:v>6.3302015921172101</c:v>
                </c:pt>
                <c:pt idx="1">
                  <c:v>6.6203728888770756</c:v>
                </c:pt>
                <c:pt idx="2">
                  <c:v>5.9359750786477701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(103)</c:v>
                </c:pt>
                <c:pt idx="1">
                  <c:v>Stoke Mandeville Hospital (69)</c:v>
                </c:pt>
                <c:pt idx="2">
                  <c:v>Wycombe Hospital (34)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3.6697984078827899</c:v>
                </c:pt>
                <c:pt idx="1">
                  <c:v>3.3796271111229244</c:v>
                </c:pt>
                <c:pt idx="2">
                  <c:v>4.0640249213522299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Sheet1!$F$2:$F$6</c:f>
              <c:numCache>
                <c:formatCode>0.0;;</c:formatCode>
                <c:ptCount val="5"/>
                <c:pt idx="0">
                  <c:v>6.9668245238399811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Sheet1!$G$2:$G$6</c:f>
              <c:numCache>
                <c:formatCode>0.0;;</c:formatCode>
                <c:ptCount val="5"/>
                <c:pt idx="0">
                  <c:v>0</c:v>
                </c:pt>
                <c:pt idx="1">
                  <c:v>6.9871879053331609</c:v>
                </c:pt>
                <c:pt idx="2">
                  <c:v>7.0732958355062214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(104)</c:v>
                </c:pt>
                <c:pt idx="1">
                  <c:v>Stoke Mandeville Hospital (69)</c:v>
                </c:pt>
                <c:pt idx="2">
                  <c:v>Wycombe Hospital (35)</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3.0331754761600189</c:v>
                </c:pt>
                <c:pt idx="1">
                  <c:v>3.0128120946668391</c:v>
                </c:pt>
                <c:pt idx="2">
                  <c:v>2.9267041644937786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Sheet1!$G$2:$G$6</c:f>
              <c:numCache>
                <c:formatCode>0.0;;</c:formatCode>
                <c:ptCount val="5"/>
                <c:pt idx="0">
                  <c:v>6.615197220857679</c:v>
                </c:pt>
                <c:pt idx="1">
                  <c:v>6.4688785565357882</c:v>
                </c:pt>
                <c:pt idx="2">
                  <c:v>7.0973096006930039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(255)</c:v>
                </c:pt>
                <c:pt idx="2">
                  <c:v>Wycombe Hospital (84)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3.384802779142321</c:v>
                </c:pt>
                <c:pt idx="1">
                  <c:v>3.5311214434642118</c:v>
                </c:pt>
                <c:pt idx="2">
                  <c:v>2.9026903993069961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Sheet1!$G$2:$G$6</c:f>
              <c:numCache>
                <c:formatCode>0.0;;</c:formatCode>
                <c:ptCount val="5"/>
                <c:pt idx="0">
                  <c:v>8.1669269491672534</c:v>
                </c:pt>
                <c:pt idx="1">
                  <c:v>8.111487467283121</c:v>
                </c:pt>
                <c:pt idx="2">
                  <c:v>8.2695937733590004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1.8330730508327466</c:v>
                </c:pt>
                <c:pt idx="1">
                  <c:v>1.888512532716879</c:v>
                </c:pt>
                <c:pt idx="2">
                  <c:v>1.7304062266409996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Sheet1!$F$2:$F$6</c:f>
              <c:numCache>
                <c:formatCode>0.0;;</c:formatCode>
                <c:ptCount val="5"/>
                <c:pt idx="0">
                  <c:v>0</c:v>
                </c:pt>
                <c:pt idx="1">
                  <c:v>5.6142358195628272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Sheet1!$G$2:$G$6</c:f>
              <c:numCache>
                <c:formatCode>0.0;;</c:formatCode>
                <c:ptCount val="5"/>
                <c:pt idx="0">
                  <c:v>5.9816889886221274</c:v>
                </c:pt>
                <c:pt idx="1">
                  <c:v>0</c:v>
                </c:pt>
                <c:pt idx="2">
                  <c:v>6.7379108717850213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4.0183110113778726</c:v>
                </c:pt>
                <c:pt idx="1">
                  <c:v>4.3857641804371728</c:v>
                </c:pt>
                <c:pt idx="2">
                  <c:v>3.2620891282149787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Sheet1!$E$2:$E$6</c:f>
              <c:numCache>
                <c:formatCode>0.0;;</c:formatCode>
                <c:ptCount val="5"/>
                <c:pt idx="0">
                  <c:v>0</c:v>
                </c:pt>
                <c:pt idx="1">
                  <c:v>7.749046845079727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Sheet1!$F$2:$F$6</c:f>
              <c:numCache>
                <c:formatCode>0.0;;</c:formatCode>
                <c:ptCount val="5"/>
                <c:pt idx="0">
                  <c:v>7.9225575668235848</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Sheet1!$G$2:$G$6</c:f>
              <c:numCache>
                <c:formatCode>0.0;;</c:formatCode>
                <c:ptCount val="5"/>
                <c:pt idx="0">
                  <c:v>0</c:v>
                </c:pt>
                <c:pt idx="1">
                  <c:v>0</c:v>
                </c:pt>
                <c:pt idx="2">
                  <c:v>8.3178309105813781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2.0774424331764152</c:v>
                </c:pt>
                <c:pt idx="1">
                  <c:v>2.250953154920273</c:v>
                </c:pt>
                <c:pt idx="2">
                  <c:v>1.6821690894186219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Sheet1!$G$2:$G$6</c:f>
              <c:numCache>
                <c:formatCode>0.0;;</c:formatCode>
                <c:ptCount val="5"/>
                <c:pt idx="0">
                  <c:v>8.9714790837131595</c:v>
                </c:pt>
                <c:pt idx="1">
                  <c:v>9.0025142550456021</c:v>
                </c:pt>
                <c:pt idx="2">
                  <c:v>8.9073097279606532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1.0285209162868405</c:v>
                </c:pt>
                <c:pt idx="1">
                  <c:v>0.9974857449543979</c:v>
                </c:pt>
                <c:pt idx="2">
                  <c:v>1.0926902720393468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Sheet1!$F$2:$F$6</c:f>
              <c:numCache>
                <c:formatCode>0.0;;</c:formatCode>
                <c:ptCount val="5"/>
                <c:pt idx="0">
                  <c:v>0</c:v>
                </c:pt>
                <c:pt idx="1">
                  <c:v>3.121031575470036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Sheet1!$G$2:$G$6</c:f>
              <c:numCache>
                <c:formatCode>0.0;;</c:formatCode>
                <c:ptCount val="5"/>
                <c:pt idx="0">
                  <c:v>3.3195863991583172</c:v>
                </c:pt>
                <c:pt idx="1">
                  <c:v>0</c:v>
                </c:pt>
                <c:pt idx="2">
                  <c:v>3.8295551440940661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6.6804136008416828</c:v>
                </c:pt>
                <c:pt idx="1">
                  <c:v>6.8789684245299636</c:v>
                </c:pt>
                <c:pt idx="2">
                  <c:v>6.1704448559059344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Sheet1!$G$2:$G$6</c:f>
              <c:numCache>
                <c:formatCode>0.0;;</c:formatCode>
                <c:ptCount val="5"/>
                <c:pt idx="0">
                  <c:v>8.6390549302269797</c:v>
                </c:pt>
                <c:pt idx="1">
                  <c:v>8.603040449832287</c:v>
                </c:pt>
                <c:pt idx="2">
                  <c:v>8.7564942028359773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(257)</c:v>
                </c:pt>
                <c:pt idx="2">
                  <c:v>Wycombe Hospital (88)</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1.3609450697730203</c:v>
                </c:pt>
                <c:pt idx="1">
                  <c:v>1.396959550167713</c:v>
                </c:pt>
                <c:pt idx="2">
                  <c:v>1.2435057971640227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Sheet1!$G$2:$G$6</c:f>
              <c:numCache>
                <c:formatCode>0.0;;</c:formatCode>
                <c:ptCount val="5"/>
                <c:pt idx="0">
                  <c:v>8.1530252767757858</c:v>
                </c:pt>
                <c:pt idx="1">
                  <c:v>8.1242319827001559</c:v>
                </c:pt>
                <c:pt idx="2">
                  <c:v>8.0532788331373766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(196)</c:v>
                </c:pt>
                <c:pt idx="2">
                  <c:v>Wycombe Hospital (64)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1.8469747232242142</c:v>
                </c:pt>
                <c:pt idx="1">
                  <c:v>1.8757680172998441</c:v>
                </c:pt>
                <c:pt idx="2">
                  <c:v>1.9467211668626234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Sheet1!$G$2:$G$6</c:f>
              <c:numCache>
                <c:formatCode>0.0;;</c:formatCode>
                <c:ptCount val="5"/>
                <c:pt idx="0">
                  <c:v>8.1028415231418922</c:v>
                </c:pt>
                <c:pt idx="1">
                  <c:v>7.8512037718045526</c:v>
                </c:pt>
                <c:pt idx="2">
                  <c:v>8.624080661857894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(190)</c:v>
                </c:pt>
                <c:pt idx="1">
                  <c:v>Stoke Mandeville Hospital (134)</c:v>
                </c:pt>
                <c:pt idx="2">
                  <c:v>Wycombe Hospital (55)</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1.8971584768581078</c:v>
                </c:pt>
                <c:pt idx="1">
                  <c:v>2.1487962281954474</c:v>
                </c:pt>
                <c:pt idx="2">
                  <c:v>1.375919338142106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Sheet1!$E$2:$E$6</c:f>
              <c:numCache>
                <c:formatCode>0.0;;</c:formatCode>
                <c:ptCount val="5"/>
                <c:pt idx="0">
                  <c:v>0</c:v>
                </c:pt>
                <c:pt idx="1">
                  <c:v>7.063191357238467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Sheet1!$F$2:$F$6</c:f>
              <c:numCache>
                <c:formatCode>0.0;;</c:formatCode>
                <c:ptCount val="5"/>
                <c:pt idx="0">
                  <c:v>7.2998000368319316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Sheet1!$G$2:$G$6</c:f>
              <c:numCache>
                <c:formatCode>0.0;;</c:formatCode>
                <c:ptCount val="5"/>
                <c:pt idx="0">
                  <c:v>0</c:v>
                </c:pt>
                <c:pt idx="1">
                  <c:v>0</c:v>
                </c:pt>
                <c:pt idx="2">
                  <c:v>7.8958441071153302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(125)</c:v>
                </c:pt>
                <c:pt idx="1">
                  <c:v>Stoke Mandeville Hospital (87)</c:v>
                </c:pt>
                <c:pt idx="2">
                  <c:v>Wycombe Hospital (37)</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2.7001999631680684</c:v>
                </c:pt>
                <c:pt idx="1">
                  <c:v>2.936808642761533</c:v>
                </c:pt>
                <c:pt idx="2">
                  <c:v>2.1041558928846698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Sheet1!$F$2:$F$6</c:f>
              <c:numCache>
                <c:formatCode>0.0;;</c:formatCode>
                <c:ptCount val="5"/>
                <c:pt idx="0">
                  <c:v>0</c:v>
                </c:pt>
                <c:pt idx="1">
                  <c:v>5.5175273053534202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Sheet1!$G$2:$G$6</c:f>
              <c:numCache>
                <c:formatCode>0.0;;</c:formatCode>
                <c:ptCount val="5"/>
                <c:pt idx="0">
                  <c:v>6.0161509909054702</c:v>
                </c:pt>
                <c:pt idx="1">
                  <c:v>0</c:v>
                </c:pt>
                <c:pt idx="2">
                  <c:v>7.080915416377497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Stoke Mandeville Hospital (104)</c:v>
                </c:pt>
                <c:pt idx="2">
                  <c:v>Wycombe Hospital (46)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3.9838490090945298</c:v>
                </c:pt>
                <c:pt idx="1">
                  <c:v>4.4824726946465798</c:v>
                </c:pt>
                <c:pt idx="2">
                  <c:v>2.919084583622503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Sheet1!$G$2:$G$6</c:f>
              <c:numCache>
                <c:formatCode>0.0;;</c:formatCode>
                <c:ptCount val="5"/>
                <c:pt idx="0">
                  <c:v>9.2887935361072866</c:v>
                </c:pt>
                <c:pt idx="1">
                  <c:v>9.1953316023301976</c:v>
                </c:pt>
                <c:pt idx="2">
                  <c:v>9.4200902023253583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Stoke Mandeville Hospital (237)</c:v>
                </c:pt>
                <c:pt idx="2">
                  <c:v>Wycombe Hospital (80)</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0.71120646389271336</c:v>
                </c:pt>
                <c:pt idx="1">
                  <c:v>0.80466839766980236</c:v>
                </c:pt>
                <c:pt idx="2">
                  <c:v>0.57990979767464168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Sheet1!$G$2:$G$6</c:f>
              <c:numCache>
                <c:formatCode>0.0;;</c:formatCode>
                <c:ptCount val="5"/>
                <c:pt idx="0">
                  <c:v>8.655203744903897</c:v>
                </c:pt>
                <c:pt idx="1">
                  <c:v>8.5638535866386452</c:v>
                </c:pt>
                <c:pt idx="2">
                  <c:v>9.0761478864970098</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Stoke Mandeville Hospital (241)</c:v>
                </c:pt>
                <c:pt idx="2">
                  <c:v>Wycombe Hospital (79)</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1.344796255096103</c:v>
                </c:pt>
                <c:pt idx="1">
                  <c:v>1.4361464133613548</c:v>
                </c:pt>
                <c:pt idx="2">
                  <c:v>0.92385211350299024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Sheet1!$G$2:$G$6</c:f>
              <c:numCache>
                <c:formatCode>0.0;;</c:formatCode>
                <c:ptCount val="5"/>
                <c:pt idx="0">
                  <c:v>8.9589569623757921</c:v>
                </c:pt>
                <c:pt idx="1">
                  <c:v>8.867402086337032</c:v>
                </c:pt>
                <c:pt idx="2">
                  <c:v>9.2465021148826931</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(353)</c:v>
                </c:pt>
                <c:pt idx="1">
                  <c:v>Stoke Mandeville Hospital (262)</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1.0410430376242079</c:v>
                </c:pt>
                <c:pt idx="1">
                  <c:v>1.132597913662968</c:v>
                </c:pt>
                <c:pt idx="2">
                  <c:v>0.75349788511730686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Sheet1!$G$2:$G$6</c:f>
              <c:numCache>
                <c:formatCode>0.0;;</c:formatCode>
                <c:ptCount val="5"/>
                <c:pt idx="0">
                  <c:v>8.8889191403408354</c:v>
                </c:pt>
                <c:pt idx="1">
                  <c:v>8.7823936264857885</c:v>
                </c:pt>
                <c:pt idx="2">
                  <c:v>9.2391495784622926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(258)</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1.1110808596591646</c:v>
                </c:pt>
                <c:pt idx="1">
                  <c:v>1.2176063735142115</c:v>
                </c:pt>
                <c:pt idx="2">
                  <c:v>0.76085042153770743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Sheet1!$G$2:$G$6</c:f>
              <c:numCache>
                <c:formatCode>0.0;;</c:formatCode>
                <c:ptCount val="5"/>
                <c:pt idx="0">
                  <c:v>8.6602903950977783</c:v>
                </c:pt>
                <c:pt idx="1">
                  <c:v>8.602000342533584</c:v>
                </c:pt>
                <c:pt idx="2">
                  <c:v>8.8054374339652153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Stoke Mandeville Hospital (240)</c:v>
                </c:pt>
                <c:pt idx="2">
                  <c:v>Wycombe Hospital (81)</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1.3397096049022217</c:v>
                </c:pt>
                <c:pt idx="1">
                  <c:v>1.397999657466416</c:v>
                </c:pt>
                <c:pt idx="2">
                  <c:v>1.1945625660347847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Sheet1!$G$2:$G$6</c:f>
              <c:numCache>
                <c:formatCode>0.0;;</c:formatCode>
                <c:ptCount val="5"/>
                <c:pt idx="0">
                  <c:v>8.8830979351468269</c:v>
                </c:pt>
                <c:pt idx="1">
                  <c:v>8.8001078539331044</c:v>
                </c:pt>
                <c:pt idx="2">
                  <c:v>9.0148290553279615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(259)</c:v>
                </c:pt>
                <c:pt idx="2">
                  <c:v>Wycombe Hospital (87)</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1.1169020648531731</c:v>
                </c:pt>
                <c:pt idx="1">
                  <c:v>1.1998921460668956</c:v>
                </c:pt>
                <c:pt idx="2">
                  <c:v>0.98517094467203847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Sheet1!$G$2:$G$6</c:f>
              <c:numCache>
                <c:formatCode>0.0;;</c:formatCode>
                <c:ptCount val="5"/>
                <c:pt idx="0">
                  <c:v>8.5398410813627468</c:v>
                </c:pt>
                <c:pt idx="1">
                  <c:v>8.4391315584697679</c:v>
                </c:pt>
                <c:pt idx="2">
                  <c:v>8.7738691499927892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Stoke Mandeville Hospital (261)</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1.4601589186372532</c:v>
                </c:pt>
                <c:pt idx="1">
                  <c:v>1.5608684415302321</c:v>
                </c:pt>
                <c:pt idx="2">
                  <c:v>1.2261308500072108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Sheet1!$G$2:$G$6</c:f>
              <c:numCache>
                <c:formatCode>0.0;;</c:formatCode>
                <c:ptCount val="5"/>
                <c:pt idx="0">
                  <c:v>7.6898717005656856</c:v>
                </c:pt>
                <c:pt idx="1">
                  <c:v>7.7481468632225514</c:v>
                </c:pt>
                <c:pt idx="2">
                  <c:v>7.5648492300594397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Stoke Mandeville Hospital (260)</c:v>
                </c:pt>
                <c:pt idx="2">
                  <c:v>Wycombe Hospital (85)</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2.3101282994343144</c:v>
                </c:pt>
                <c:pt idx="1">
                  <c:v>2.2518531367774486</c:v>
                </c:pt>
                <c:pt idx="2">
                  <c:v>2.4351507699405603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Sheet1!$G$2:$G$6</c:f>
              <c:numCache>
                <c:formatCode>0.0;;</c:formatCode>
                <c:ptCount val="5"/>
                <c:pt idx="0">
                  <c:v>7.5188696590666044</c:v>
                </c:pt>
                <c:pt idx="1">
                  <c:v>7.4663990888502134</c:v>
                </c:pt>
                <c:pt idx="2">
                  <c:v>7.5038903554827394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Stoke Mandeville Hospital (224)</c:v>
                </c:pt>
                <c:pt idx="2">
                  <c:v>Wycombe Hospital (78)</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2.4811303409333956</c:v>
                </c:pt>
                <c:pt idx="1">
                  <c:v>2.5336009111497866</c:v>
                </c:pt>
                <c:pt idx="2">
                  <c:v>2.4961096445172606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Sheet1!$G$2:$G$6</c:f>
              <c:numCache>
                <c:formatCode>0.0;;</c:formatCode>
                <c:ptCount val="5"/>
                <c:pt idx="0">
                  <c:v>7.0509949665673588</c:v>
                </c:pt>
                <c:pt idx="1">
                  <c:v>7.0059882857294289</c:v>
                </c:pt>
                <c:pt idx="2">
                  <c:v>7.221205708148263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(337)</c:v>
                </c:pt>
                <c:pt idx="1">
                  <c:v>Stoke Mandeville Hospital (249)</c:v>
                </c:pt>
                <c:pt idx="2">
                  <c:v>Wycombe Hospital (83)</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2.9490050334326412</c:v>
                </c:pt>
                <c:pt idx="1">
                  <c:v>2.9940117142705711</c:v>
                </c:pt>
                <c:pt idx="2">
                  <c:v>2.778794291851737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Sheet1!$G$2:$G$6</c:f>
              <c:numCache>
                <c:formatCode>0.0;;</c:formatCode>
                <c:ptCount val="5"/>
                <c:pt idx="0">
                  <c:v>8.878215757733841</c:v>
                </c:pt>
                <c:pt idx="1">
                  <c:v>8.794101847132902</c:v>
                </c:pt>
                <c:pt idx="2">
                  <c:v>9.1916484811573458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(346)</c:v>
                </c:pt>
                <c:pt idx="1">
                  <c:v>Stoke Mandeville Hospital (257)</c:v>
                </c:pt>
                <c:pt idx="2">
                  <c:v>Wycombe Hospital (84)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1.121784242266159</c:v>
                </c:pt>
                <c:pt idx="1">
                  <c:v>1.205898152867098</c:v>
                </c:pt>
                <c:pt idx="2">
                  <c:v>0.80835151884265422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Sheet1!$G$2:$G$6</c:f>
              <c:numCache>
                <c:formatCode>0.0;;</c:formatCode>
                <c:ptCount val="5"/>
                <c:pt idx="0">
                  <c:v>7.5837877682702732</c:v>
                </c:pt>
                <c:pt idx="1">
                  <c:v>7.5203651060160546</c:v>
                </c:pt>
                <c:pt idx="2">
                  <c:v>7.6674536876893864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Stoke Mandeville Hospital (218)</c:v>
                </c:pt>
                <c:pt idx="2">
                  <c:v>Wycombe Hospital (71)</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2.4162122317297268</c:v>
                </c:pt>
                <c:pt idx="1">
                  <c:v>2.4796348939839454</c:v>
                </c:pt>
                <c:pt idx="2">
                  <c:v>2.3325463123106136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Sheet1!$E$2:$E$6</c:f>
              <c:numCache>
                <c:formatCode>0.0;;</c:formatCode>
                <c:ptCount val="5"/>
                <c:pt idx="0">
                  <c:v>0</c:v>
                </c:pt>
                <c:pt idx="1">
                  <c:v>9.2082859269863135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Sheet1!$G$2:$G$6</c:f>
              <c:numCache>
                <c:formatCode>0.0;;</c:formatCode>
                <c:ptCount val="5"/>
                <c:pt idx="0">
                  <c:v>9.2465194045918153</c:v>
                </c:pt>
                <c:pt idx="1">
                  <c:v>0</c:v>
                </c:pt>
                <c:pt idx="2">
                  <c:v>9.3207333414209845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(253)</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0.75348059540818468</c:v>
                </c:pt>
                <c:pt idx="1">
                  <c:v>0.79171407301368646</c:v>
                </c:pt>
                <c:pt idx="2">
                  <c:v>0.67926665857901547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Sheet1!$G$2:$G$6</c:f>
              <c:numCache>
                <c:formatCode>0.0;;</c:formatCode>
                <c:ptCount val="5"/>
                <c:pt idx="0">
                  <c:v>8.6182037223396613</c:v>
                </c:pt>
                <c:pt idx="1">
                  <c:v>8.4948676574500634</c:v>
                </c:pt>
                <c:pt idx="2">
                  <c:v>9.0452103854802868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Stoke Mandeville Hospital (202)</c:v>
                </c:pt>
                <c:pt idx="2">
                  <c:v>Wycombe Hospital (76)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1.3817962776603387</c:v>
                </c:pt>
                <c:pt idx="1">
                  <c:v>1.5051323425499366</c:v>
                </c:pt>
                <c:pt idx="2">
                  <c:v>0.95478961451971323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Sheet1!$G$2:$G$6</c:f>
              <c:numCache>
                <c:formatCode>0.0;;</c:formatCode>
                <c:ptCount val="5"/>
                <c:pt idx="0">
                  <c:v>8.2138266599495751</c:v>
                </c:pt>
                <c:pt idx="1">
                  <c:v>8.2293292222275074</c:v>
                </c:pt>
                <c:pt idx="2">
                  <c:v>8.2790163443363607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Stoke Mandeville Hospital (242)</c:v>
                </c:pt>
                <c:pt idx="2">
                  <c:v>Wycombe Hospital (83)</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1.7861733400504249</c:v>
                </c:pt>
                <c:pt idx="1">
                  <c:v>1.7706707777724926</c:v>
                </c:pt>
                <c:pt idx="2">
                  <c:v>1.7209836556636393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Sheet1!$G$2:$G$6</c:f>
              <c:numCache>
                <c:formatCode>0.0;;</c:formatCode>
                <c:ptCount val="5"/>
                <c:pt idx="0">
                  <c:v>7.5558736324653006</c:v>
                </c:pt>
                <c:pt idx="1">
                  <c:v>7.6728100773899159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Stoke Mandeville Hospital (37)</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2.4441263675346994</c:v>
                </c:pt>
                <c:pt idx="1">
                  <c:v>2.3271899226100841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Sheet1!$G$2:$G$6</c:f>
              <c:numCache>
                <c:formatCode>0.0;;</c:formatCode>
                <c:ptCount val="5"/>
                <c:pt idx="0">
                  <c:v>7.1747029816615111</c:v>
                </c:pt>
                <c:pt idx="1">
                  <c:v>7.0471568433756433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Stoke Mandeville Hospital (44)</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2.8252970183384889</c:v>
                </c:pt>
                <c:pt idx="1">
                  <c:v>2.9528431566243567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Sheet1!$G$2:$G$6</c:f>
              <c:numCache>
                <c:formatCode>0.0;;</c:formatCode>
                <c:ptCount val="5"/>
                <c:pt idx="0">
                  <c:v>6.9910416537738316</c:v>
                </c:pt>
                <c:pt idx="1">
                  <c:v>6.9371734673428458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Stoke Mandeville Hospital (32)</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3.0089583462261684</c:v>
                </c:pt>
                <c:pt idx="1">
                  <c:v>3.0628265326571542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Sheet1!$G$2:$G$6</c:f>
              <c:numCache>
                <c:formatCode>0.0;;</c:formatCode>
                <c:ptCount val="5"/>
                <c:pt idx="0">
                  <c:v>8.540140715148226</c:v>
                </c:pt>
                <c:pt idx="1">
                  <c:v>8.5310231769764648</c:v>
                </c:pt>
                <c:pt idx="2">
                  <c:v>8.6202391607872002</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Stoke Mandeville Hospital (112)</c:v>
                </c:pt>
                <c:pt idx="2">
                  <c:v>Wycombe Hospital (34)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1.459859284851774</c:v>
                </c:pt>
                <c:pt idx="1">
                  <c:v>1.4689768230235352</c:v>
                </c:pt>
                <c:pt idx="2">
                  <c:v>1.3797608392127998</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Sheet1!$G$2:$G$6</c:f>
              <c:numCache>
                <c:formatCode>0.0;;</c:formatCode>
                <c:ptCount val="5"/>
                <c:pt idx="0">
                  <c:v>7.5578945725826143</c:v>
                </c:pt>
                <c:pt idx="1">
                  <c:v>7.5111935532690186</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Stoke Mandeville Hospital (64)</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2.4421054274173857</c:v>
                </c:pt>
                <c:pt idx="1">
                  <c:v>2.4888064467309814</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Sheet1!$E$2:$E$6</c:f>
              <c:numCache>
                <c:formatCode>0.0;;</c:formatCode>
                <c:ptCount val="5"/>
                <c:pt idx="0">
                  <c:v>0</c:v>
                </c:pt>
                <c:pt idx="1">
                  <c:v>4.6521388450275456</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Sheet1!$G$2:$G$6</c:f>
              <c:numCache>
                <c:formatCode>0.0;;</c:formatCode>
                <c:ptCount val="5"/>
                <c:pt idx="0">
                  <c:v>5.2778265765626404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Stoke Mandeville Hospital (56)</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4.7221734234373596</c:v>
                </c:pt>
                <c:pt idx="1">
                  <c:v>5.3478611549724544</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Sheet1!$G$2:$G$6</c:f>
              <c:numCache>
                <c:formatCode>0.0;;</c:formatCode>
                <c:ptCount val="5"/>
                <c:pt idx="0">
                  <c:v>6.6382802844664592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Stoke Mandeville Hospital (-)</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3.3617197155335408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Sheet1!$G$2:$G$6</c:f>
              <c:numCache>
                <c:formatCode>0.0;;</c:formatCode>
                <c:ptCount val="5"/>
                <c:pt idx="0">
                  <c:v>7.3694575311427499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Stoke Mandeville Hospital (-)</c:v>
                </c:pt>
                <c:pt idx="2">
                  <c:v>Wycombe Hospital (-)</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2.6305424688572501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Sheet1!$G$2:$G$6</c:f>
              <c:numCache>
                <c:formatCode>0.0;;</c:formatCode>
                <c:ptCount val="5"/>
                <c:pt idx="0">
                  <c:v>6.4345774131763873</c:v>
                </c:pt>
                <c:pt idx="1">
                  <c:v>6.2682043689134739</c:v>
                </c:pt>
                <c:pt idx="2">
                  <c:v>6.793817354641833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(343)</c:v>
                </c:pt>
                <c:pt idx="1">
                  <c:v>Stoke Mandeville Hospital (252)</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3.5654225868236127</c:v>
                </c:pt>
                <c:pt idx="1">
                  <c:v>3.7317956310865261</c:v>
                </c:pt>
                <c:pt idx="2">
                  <c:v>3.206182645358167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Sheet1!$G$2:$G$6</c:f>
              <c:numCache>
                <c:formatCode>0.0;;</c:formatCode>
                <c:ptCount val="5"/>
                <c:pt idx="0">
                  <c:v>5.6826054056996984</c:v>
                </c:pt>
                <c:pt idx="1">
                  <c:v>5.8216319604295368</c:v>
                </c:pt>
                <c:pt idx="2">
                  <c:v>5.3482271358536577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(246)</c:v>
                </c:pt>
                <c:pt idx="1">
                  <c:v>Stoke Mandeville Hospital (175)</c:v>
                </c:pt>
                <c:pt idx="2">
                  <c:v>Wycombe Hospital (67)</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4.3173945943003016</c:v>
                </c:pt>
                <c:pt idx="1">
                  <c:v>4.1783680395704632</c:v>
                </c:pt>
                <c:pt idx="2">
                  <c:v>4.6517728641463423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Sheet1!$G$2:$G$6</c:f>
              <c:numCache>
                <c:formatCode>0.0;;</c:formatCode>
                <c:ptCount val="5"/>
                <c:pt idx="0">
                  <c:v>8.1786295702197389</c:v>
                </c:pt>
                <c:pt idx="1">
                  <c:v>8.1296032382543704</c:v>
                </c:pt>
                <c:pt idx="2">
                  <c:v>8.1912436551242447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(155)</c:v>
                </c:pt>
                <c:pt idx="1">
                  <c:v>Stoke Mandeville Hospital (108)</c:v>
                </c:pt>
                <c:pt idx="2">
                  <c:v>Wycombe Hospital (45)</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1.8213704297802611</c:v>
                </c:pt>
                <c:pt idx="1">
                  <c:v>1.8703967617456296</c:v>
                </c:pt>
                <c:pt idx="2">
                  <c:v>1.8087563448757553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Sheet1!$G$2:$G$6</c:f>
              <c:numCache>
                <c:formatCode>0.0;;</c:formatCode>
                <c:ptCount val="5"/>
                <c:pt idx="0">
                  <c:v>6.7706400835254774</c:v>
                </c:pt>
                <c:pt idx="1">
                  <c:v>6.7474844070708846</c:v>
                </c:pt>
                <c:pt idx="2">
                  <c:v>6.9297665122271983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Stoke Mandeville Hospital (260)</c:v>
                </c:pt>
                <c:pt idx="2">
                  <c:v>Wycombe Hospital (86)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3.2293599164745226</c:v>
                </c:pt>
                <c:pt idx="1">
                  <c:v>3.2525155929291154</c:v>
                </c:pt>
                <c:pt idx="2">
                  <c:v>3.0702334877728017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Sheet1!$G$2:$G$6</c:f>
              <c:numCache>
                <c:formatCode>0.0;;</c:formatCode>
                <c:ptCount val="5"/>
                <c:pt idx="0">
                  <c:v>8.0446354596407801</c:v>
                </c:pt>
                <c:pt idx="1">
                  <c:v>8.0379614899576257</c:v>
                </c:pt>
                <c:pt idx="2">
                  <c:v>8.1280589573361279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Stoke Mandeville Hospital (247)</c:v>
                </c:pt>
                <c:pt idx="2">
                  <c:v>Wycombe Hospital (81)</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1.9553645403592199</c:v>
                </c:pt>
                <c:pt idx="1">
                  <c:v>1.9620385100423743</c:v>
                </c:pt>
                <c:pt idx="2">
                  <c:v>1.8719410426638721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Sheet1!$E$2:$E$6</c:f>
              <c:numCache>
                <c:formatCode>0.0;;</c:formatCode>
                <c:ptCount val="5"/>
                <c:pt idx="0">
                  <c:v>0</c:v>
                </c:pt>
                <c:pt idx="1">
                  <c:v>0</c:v>
                </c:pt>
                <c:pt idx="2">
                  <c:v>8.4777647612808238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Sheet1!$F$2:$F$6</c:f>
              <c:numCache>
                <c:formatCode>0.0;;</c:formatCode>
                <c:ptCount val="5"/>
                <c:pt idx="0">
                  <c:v>8.7157332241655165</c:v>
                </c:pt>
                <c:pt idx="1">
                  <c:v>8.7513918861070934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Stoke Mandeville Hospital (193)</c:v>
                </c:pt>
                <c:pt idx="2">
                  <c:v>Wycombe Hospital (66)</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1.2842667758344835</c:v>
                </c:pt>
                <c:pt idx="1">
                  <c:v>1.2486081138929066</c:v>
                </c:pt>
                <c:pt idx="2">
                  <c:v>1.5222352387191762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Sheet1!$G$2:$G$6</c:f>
              <c:numCache>
                <c:formatCode>0.0;;</c:formatCode>
                <c:ptCount val="5"/>
                <c:pt idx="0">
                  <c:v>6.4436157682522568</c:v>
                </c:pt>
                <c:pt idx="1">
                  <c:v>6.528560966773064</c:v>
                </c:pt>
                <c:pt idx="2">
                  <c:v>6.0350235759501434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Stoke Mandeville Hospital (153)</c:v>
                </c:pt>
                <c:pt idx="2">
                  <c:v>Wycombe Hospital (48)</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3.5563842317477432</c:v>
                </c:pt>
                <c:pt idx="1">
                  <c:v>3.471439033226936</c:v>
                </c:pt>
                <c:pt idx="2">
                  <c:v>3.9649764240498566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Sheet1!$G$2:$G$6</c:f>
              <c:numCache>
                <c:formatCode>0.0;;</c:formatCode>
                <c:ptCount val="5"/>
                <c:pt idx="0">
                  <c:v>4.7660780769131614</c:v>
                </c:pt>
                <c:pt idx="1">
                  <c:v>4.6689208986520594</c:v>
                </c:pt>
                <c:pt idx="2">
                  <c:v>4.8178406763609614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(272)</c:v>
                </c:pt>
                <c:pt idx="1">
                  <c:v>Stoke Mandeville Hospital (193)</c:v>
                </c:pt>
                <c:pt idx="2">
                  <c:v>Wycombe Hospital (74)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5.2339219230868386</c:v>
                </c:pt>
                <c:pt idx="1">
                  <c:v>5.3310791013479406</c:v>
                </c:pt>
                <c:pt idx="2">
                  <c:v>5.1821593236390386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Sheet1!$G$2:$G$6</c:f>
              <c:numCache>
                <c:formatCode>0.0;;</c:formatCode>
                <c:ptCount val="5"/>
                <c:pt idx="0">
                  <c:v>6.4397723586093596</c:v>
                </c:pt>
                <c:pt idx="1">
                  <c:v>6.301679433611155</c:v>
                </c:pt>
                <c:pt idx="2">
                  <c:v>6.8527031167403498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Stoke Mandeville Hospital (236)</c:v>
                </c:pt>
                <c:pt idx="2">
                  <c:v>Wycombe Hospital (80)</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3.5602276413906404</c:v>
                </c:pt>
                <c:pt idx="1">
                  <c:v>3.698320566388845</c:v>
                </c:pt>
                <c:pt idx="2">
                  <c:v>3.1472968832596502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Sheet1!$E$2:$E$6</c:f>
              <c:numCache>
                <c:formatCode>0.0;;</c:formatCode>
                <c:ptCount val="5"/>
                <c:pt idx="0">
                  <c:v>0</c:v>
                </c:pt>
                <c:pt idx="1">
                  <c:v>6.8550216572073692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Sheet1!$F$2:$F$6</c:f>
              <c:numCache>
                <c:formatCode>0.0;;</c:formatCode>
                <c:ptCount val="5"/>
                <c:pt idx="0">
                  <c:v>6.8768488150453324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Sheet1!$G$2:$G$6</c:f>
              <c:numCache>
                <c:formatCode>0.0;;</c:formatCode>
                <c:ptCount val="5"/>
                <c:pt idx="0">
                  <c:v>0</c:v>
                </c:pt>
                <c:pt idx="1">
                  <c:v>0</c:v>
                </c:pt>
                <c:pt idx="2">
                  <c:v>6.7764300573411589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(318)</c:v>
                </c:pt>
                <c:pt idx="1">
                  <c:v>Stoke Mandeville Hospital (234)</c:v>
                </c:pt>
                <c:pt idx="2">
                  <c:v>Wycombe Hospital (79)</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3.1231511849546676</c:v>
                </c:pt>
                <c:pt idx="1">
                  <c:v>3.1449783427926308</c:v>
                </c:pt>
                <c:pt idx="2">
                  <c:v>3.2235699426588411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Sheet1!$E$2:$E$6</c:f>
              <c:numCache>
                <c:formatCode>0.0;;</c:formatCode>
                <c:ptCount val="5"/>
                <c:pt idx="0">
                  <c:v>0</c:v>
                </c:pt>
                <c:pt idx="1">
                  <c:v>0</c:v>
                </c:pt>
                <c:pt idx="2">
                  <c:v>6.5567146217303609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Sheet1!$F$2:$F$6</c:f>
              <c:numCache>
                <c:formatCode>0.0;;</c:formatCode>
                <c:ptCount val="5"/>
                <c:pt idx="0">
                  <c:v>7.2235738012255668</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Sheet1!$G$2:$G$6</c:f>
              <c:numCache>
                <c:formatCode>0.0;;</c:formatCode>
                <c:ptCount val="5"/>
                <c:pt idx="0">
                  <c:v>0</c:v>
                </c:pt>
                <c:pt idx="1">
                  <c:v>7.4788689226272131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Stoke Mandeville Hospital (140)</c:v>
                </c:pt>
                <c:pt idx="2">
                  <c:v>Wycombe Hospital (51)</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2.7764261987744332</c:v>
                </c:pt>
                <c:pt idx="1">
                  <c:v>2.5211310773727869</c:v>
                </c:pt>
                <c:pt idx="2">
                  <c:v>3.4432853782696391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Sheet1!$G$2:$G$6</c:f>
              <c:numCache>
                <c:formatCode>0.0;;</c:formatCode>
                <c:ptCount val="5"/>
                <c:pt idx="0">
                  <c:v>6.2640284298559772</c:v>
                </c:pt>
                <c:pt idx="1">
                  <c:v>6.1969900701402292</c:v>
                </c:pt>
                <c:pt idx="2">
                  <c:v>6.2828457140100458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Stoke Mandeville Hospital (161)</c:v>
                </c:pt>
                <c:pt idx="2">
                  <c:v>Wycombe Hospital (65)</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3.7359715701440228</c:v>
                </c:pt>
                <c:pt idx="1">
                  <c:v>3.8030099298597708</c:v>
                </c:pt>
                <c:pt idx="2">
                  <c:v>3.7171542859899542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Sheet1!$F$2:$F$6</c:f>
              <c:numCache>
                <c:formatCode>0.0;;</c:formatCode>
                <c:ptCount val="5"/>
                <c:pt idx="0">
                  <c:v>0</c:v>
                </c:pt>
                <c:pt idx="1">
                  <c:v>8.8264275377575068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Sheet1!$G$2:$G$6</c:f>
              <c:numCache>
                <c:formatCode>0.0;;</c:formatCode>
                <c:ptCount val="5"/>
                <c:pt idx="0">
                  <c:v>8.9012886551773374</c:v>
                </c:pt>
                <c:pt idx="1">
                  <c:v>0</c:v>
                </c:pt>
                <c:pt idx="2">
                  <c:v>9.0983120539796154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(349)</c:v>
                </c:pt>
                <c:pt idx="1">
                  <c:v>Stoke Mandeville Hospital (260)</c:v>
                </c:pt>
                <c:pt idx="2">
                  <c:v>Wycombe Hospital (84)</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1.0987113448226626</c:v>
                </c:pt>
                <c:pt idx="1">
                  <c:v>1.1735724622424932</c:v>
                </c:pt>
                <c:pt idx="2">
                  <c:v>0.9016879460203846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Sheet1!$E$2:$E$6</c:f>
              <c:numCache>
                <c:formatCode>0.0;;</c:formatCode>
                <c:ptCount val="5"/>
                <c:pt idx="0">
                  <c:v>0</c:v>
                </c:pt>
                <c:pt idx="1">
                  <c:v>8.7443814437728964</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Sheet1!$G$2:$G$6</c:f>
              <c:numCache>
                <c:formatCode>0.0;;</c:formatCode>
                <c:ptCount val="5"/>
                <c:pt idx="0">
                  <c:v>8.8632651004515033</c:v>
                </c:pt>
                <c:pt idx="1">
                  <c:v>0</c:v>
                </c:pt>
                <c:pt idx="2">
                  <c:v>9.1023895495578877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(344)</c:v>
                </c:pt>
                <c:pt idx="1">
                  <c:v>Stoke Mandeville Hospital (257)</c:v>
                </c:pt>
                <c:pt idx="2">
                  <c:v>Wycombe Hospital (82)</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1.1367348995484967</c:v>
                </c:pt>
                <c:pt idx="1">
                  <c:v>1.2556185562271036</c:v>
                </c:pt>
                <c:pt idx="2">
                  <c:v>0.8976104504421123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Sheet1!$F$2:$F$6</c:f>
              <c:numCache>
                <c:formatCode>0.0;;</c:formatCode>
                <c:ptCount val="5"/>
                <c:pt idx="0">
                  <c:v>7.8247894126320059</c:v>
                </c:pt>
                <c:pt idx="1">
                  <c:v>7.7384990282469124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Sheet1!$G$2:$G$6</c:f>
              <c:numCache>
                <c:formatCode>0.0;;</c:formatCode>
                <c:ptCount val="5"/>
                <c:pt idx="0">
                  <c:v>0</c:v>
                </c:pt>
                <c:pt idx="1">
                  <c:v>0</c:v>
                </c:pt>
                <c:pt idx="2">
                  <c:v>8.0604478905460706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(347)</c:v>
                </c:pt>
                <c:pt idx="1">
                  <c:v>Stoke Mandeville Hospital (259)</c:v>
                </c:pt>
                <c:pt idx="2">
                  <c:v>Wycombe Hospital (83)</c:v>
                </c:pt>
                <c:pt idx="3">
                  <c:v>Amersham Hospital (-)</c:v>
                </c:pt>
                <c:pt idx="4">
                  <c:v>Buckingham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2.1752105873679941</c:v>
                </c:pt>
                <c:pt idx="1">
                  <c:v>2.2615009717530876</c:v>
                </c:pt>
                <c:pt idx="2">
                  <c:v>1.9395521094539294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6.4358326604045581</c:v>
                </c:pt>
                <c:pt idx="1">
                  <c:v>6.3302015921172101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6.8870604152498522</c:v>
                </c:pt>
                <c:pt idx="1">
                  <c:v>6.9668245238399811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6.8403331189592871</c:v>
                </c:pt>
                <c:pt idx="1">
                  <c:v>6.5389015803382691</c:v>
                </c:pt>
                <c:pt idx="2">
                  <c:v>6.1413226525358926</c:v>
                </c:pt>
                <c:pt idx="3">
                  <c:v>6.5429976184769734</c:v>
                </c:pt>
                <c:pt idx="4">
                  <c:v>6.4972930263201683</c:v>
                </c:pt>
                <c:pt idx="5">
                  <c:v>6.615197220857679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6.0289667490226444</c:v>
                </c:pt>
                <c:pt idx="1">
                  <c:v>6.5203187141390124</c:v>
                </c:pt>
                <c:pt idx="2">
                  <c:v>5.9816889886221274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8.5192946518192372</c:v>
                </c:pt>
                <c:pt idx="1">
                  <c:v>8.0449563060448135</c:v>
                </c:pt>
                <c:pt idx="2">
                  <c:v>8.1669269491672534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8.144604791307902</c:v>
                </c:pt>
                <c:pt idx="1">
                  <c:v>8.0415853611303501</c:v>
                </c:pt>
                <c:pt idx="2">
                  <c:v>7.9225575668235848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9.2332714768357231</c:v>
                </c:pt>
                <c:pt idx="1">
                  <c:v>9.1944142053340077</c:v>
                </c:pt>
                <c:pt idx="2">
                  <c:v>8.9714790837131595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3.4354204352390889</c:v>
                </c:pt>
                <c:pt idx="1">
                  <c:v>3.8435353226335258</c:v>
                </c:pt>
                <c:pt idx="2">
                  <c:v>3.3195863991583172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9.0123639088176262</c:v>
                </c:pt>
                <c:pt idx="1">
                  <c:v>8.8234237594952276</c:v>
                </c:pt>
                <c:pt idx="2">
                  <c:v>8.672144069094065</c:v>
                </c:pt>
                <c:pt idx="3">
                  <c:v>8.7753284354123746</c:v>
                </c:pt>
                <c:pt idx="4">
                  <c:v>8.6713459093577328</c:v>
                </c:pt>
                <c:pt idx="5">
                  <c:v>8.6390549302269797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8.4074078618820973</c:v>
                </c:pt>
                <c:pt idx="1">
                  <c:v>8.5384303443020535</c:v>
                </c:pt>
                <c:pt idx="2">
                  <c:v>8.1801814734383864</c:v>
                </c:pt>
                <c:pt idx="3">
                  <c:v>8.1343030698256786</c:v>
                </c:pt>
                <c:pt idx="4">
                  <c:v>8.1469558174760568</c:v>
                </c:pt>
                <c:pt idx="5">
                  <c:v>8.1530252767757858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8.0272930338910768</c:v>
                </c:pt>
                <c:pt idx="1">
                  <c:v>8.256333559016209</c:v>
                </c:pt>
                <c:pt idx="2">
                  <c:v>8.3700419221462123</c:v>
                </c:pt>
                <c:pt idx="3">
                  <c:v>8.2747518231009174</c:v>
                </c:pt>
                <c:pt idx="4">
                  <c:v>8.3201998666758623</c:v>
                </c:pt>
                <c:pt idx="5">
                  <c:v>8.1028415231418922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7.4462500143429127</c:v>
                </c:pt>
                <c:pt idx="1">
                  <c:v>7.2998000368319316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6.4891223543071872</c:v>
                </c:pt>
                <c:pt idx="1">
                  <c:v>6.0161509909054702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9.2977421242147589</c:v>
                </c:pt>
                <c:pt idx="1">
                  <c:v>9.4963576221607546</c:v>
                </c:pt>
                <c:pt idx="2">
                  <c:v>9.4154113382807605</c:v>
                </c:pt>
                <c:pt idx="3">
                  <c:v>9.4262987874378812</c:v>
                </c:pt>
                <c:pt idx="4">
                  <c:v>9.1648519960872594</c:v>
                </c:pt>
                <c:pt idx="5">
                  <c:v>9.2887935361072866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8.6524766790540486</c:v>
                </c:pt>
                <c:pt idx="1">
                  <c:v>8.8469408965420975</c:v>
                </c:pt>
                <c:pt idx="2">
                  <c:v>8.6417494516340341</c:v>
                </c:pt>
                <c:pt idx="3">
                  <c:v>8.7185923329691946</c:v>
                </c:pt>
                <c:pt idx="4">
                  <c:v>8.5563313208272085</c:v>
                </c:pt>
                <c:pt idx="5">
                  <c:v>8.655203744903897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9.1236311591058286</c:v>
                </c:pt>
                <c:pt idx="1">
                  <c:v>9.0703285626115591</c:v>
                </c:pt>
                <c:pt idx="2">
                  <c:v>9.1127824076644526</c:v>
                </c:pt>
                <c:pt idx="3">
                  <c:v>9.2256856776878937</c:v>
                </c:pt>
                <c:pt idx="4">
                  <c:v>8.8648712429916365</c:v>
                </c:pt>
                <c:pt idx="5">
                  <c:v>8.9589569623757921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8.6484907155412483</c:v>
                </c:pt>
                <c:pt idx="1">
                  <c:v>8.6363556005485318</c:v>
                </c:pt>
                <c:pt idx="2">
                  <c:v>8.5961383069313992</c:v>
                </c:pt>
                <c:pt idx="3">
                  <c:v>8.6628700649169872</c:v>
                </c:pt>
                <c:pt idx="4">
                  <c:v>8.6727838657902367</c:v>
                </c:pt>
                <c:pt idx="5">
                  <c:v>8.8889191403408354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8.6706857898224392</c:v>
                </c:pt>
                <c:pt idx="1">
                  <c:v>8.7612898287509449</c:v>
                </c:pt>
                <c:pt idx="2">
                  <c:v>8.4982640413600343</c:v>
                </c:pt>
                <c:pt idx="3">
                  <c:v>8.6584894141368878</c:v>
                </c:pt>
                <c:pt idx="4">
                  <c:v>8.6028080894760013</c:v>
                </c:pt>
                <c:pt idx="5">
                  <c:v>8.6602903950977783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9.0958336733220015</c:v>
                </c:pt>
                <c:pt idx="1">
                  <c:v>9.109035613440799</c:v>
                </c:pt>
                <c:pt idx="2">
                  <c:v>8.8587871916262362</c:v>
                </c:pt>
                <c:pt idx="3">
                  <c:v>9.0555360751678542</c:v>
                </c:pt>
                <c:pt idx="4">
                  <c:v>8.9174312580495378</c:v>
                </c:pt>
                <c:pt idx="5">
                  <c:v>8.8830979351468269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8.6487220467169479</c:v>
                </c:pt>
                <c:pt idx="1">
                  <c:v>8.609527688650795</c:v>
                </c:pt>
                <c:pt idx="2">
                  <c:v>8.4763151331007638</c:v>
                </c:pt>
                <c:pt idx="3">
                  <c:v>8.8951636139582941</c:v>
                </c:pt>
                <c:pt idx="4">
                  <c:v>8.6548604596167564</c:v>
                </c:pt>
                <c:pt idx="5">
                  <c:v>8.5398410813627468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8.0511689383153566</c:v>
                </c:pt>
                <c:pt idx="1">
                  <c:v>7.6992589701729743</c:v>
                </c:pt>
                <c:pt idx="2">
                  <c:v>7.022062604406746</c:v>
                </c:pt>
                <c:pt idx="3">
                  <c:v>7.7759556693644596</c:v>
                </c:pt>
                <c:pt idx="4">
                  <c:v>7.5589802804620323</c:v>
                </c:pt>
                <c:pt idx="5">
                  <c:v>7.6898717005656856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8.223040071148894</c:v>
                </c:pt>
                <c:pt idx="1">
                  <c:v>7.9886545489467364</c:v>
                </c:pt>
                <c:pt idx="2">
                  <c:v>7.6710204001474791</c:v>
                </c:pt>
                <c:pt idx="3">
                  <c:v>8.1044429322996248</c:v>
                </c:pt>
                <c:pt idx="4">
                  <c:v>7.3817076274789386</c:v>
                </c:pt>
                <c:pt idx="5">
                  <c:v>7.5188696590666044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7.0498151393064203</c:v>
                </c:pt>
                <c:pt idx="1">
                  <c:v>7.0782247501415414</c:v>
                </c:pt>
                <c:pt idx="2">
                  <c:v>6.755234973219725</c:v>
                </c:pt>
                <c:pt idx="3">
                  <c:v>7.1023506135423178</c:v>
                </c:pt>
                <c:pt idx="4">
                  <c:v>7.0525178808095079</c:v>
                </c:pt>
                <c:pt idx="5">
                  <c:v>7.0509949665673588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8.7135149518830062</c:v>
                </c:pt>
                <c:pt idx="1">
                  <c:v>9.0471310127283928</c:v>
                </c:pt>
                <c:pt idx="2">
                  <c:v>8.8755930139346599</c:v>
                </c:pt>
                <c:pt idx="3">
                  <c:v>9.009337128449987</c:v>
                </c:pt>
                <c:pt idx="4">
                  <c:v>8.7261579494318031</c:v>
                </c:pt>
                <c:pt idx="5">
                  <c:v>8.878215757733841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7.5646575050515299</c:v>
                </c:pt>
                <c:pt idx="1">
                  <c:v>7.814450230956103</c:v>
                </c:pt>
                <c:pt idx="2">
                  <c:v>7.5593954664144656</c:v>
                </c:pt>
                <c:pt idx="3">
                  <c:v>7.5554446982362622</c:v>
                </c:pt>
                <c:pt idx="4">
                  <c:v>7.6634305249060004</c:v>
                </c:pt>
                <c:pt idx="5">
                  <c:v>7.5837877682702732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9.3903912395755675</c:v>
                </c:pt>
                <c:pt idx="1">
                  <c:v>9.4007456326834475</c:v>
                </c:pt>
                <c:pt idx="2">
                  <c:v>9.3798287143911647</c:v>
                </c:pt>
                <c:pt idx="3">
                  <c:v>9.4573651990545624</c:v>
                </c:pt>
                <c:pt idx="4">
                  <c:v>9.2684458848957139</c:v>
                </c:pt>
                <c:pt idx="5">
                  <c:v>9.2465194045918153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9.0782705136250268</c:v>
                </c:pt>
                <c:pt idx="1">
                  <c:v>8.9052245504565537</c:v>
                </c:pt>
                <c:pt idx="2">
                  <c:v>8.8773614683804922</c:v>
                </c:pt>
                <c:pt idx="3">
                  <c:v>8.928386866050392</c:v>
                </c:pt>
                <c:pt idx="4">
                  <c:v>8.6371484930860944</c:v>
                </c:pt>
                <c:pt idx="5">
                  <c:v>8.6182037223396613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8.1673253541734034</c:v>
                </c:pt>
                <c:pt idx="1">
                  <c:v>8.1828277690744073</c:v>
                </c:pt>
                <c:pt idx="2">
                  <c:v>8.0756712093492276</c:v>
                </c:pt>
                <c:pt idx="3">
                  <c:v>8.4819310093524365</c:v>
                </c:pt>
                <c:pt idx="4">
                  <c:v>8.2166746129393555</c:v>
                </c:pt>
                <c:pt idx="5">
                  <c:v>8.2138266599495751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6.6382802844664592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7.3694575311427499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6.6311115330089354</c:v>
                </c:pt>
                <c:pt idx="1">
                  <c:v>6.8157507872694607</c:v>
                </c:pt>
                <c:pt idx="2">
                  <c:v>6.637063065661529</c:v>
                </c:pt>
                <c:pt idx="3">
                  <c:v>6.65161385981928</c:v>
                </c:pt>
                <c:pt idx="4">
                  <c:v>6.3294178474795144</c:v>
                </c:pt>
                <c:pt idx="5">
                  <c:v>6.4345774131763873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8.9504920585014585</c:v>
                </c:pt>
                <c:pt idx="1">
                  <c:v>8.9888399274138493</c:v>
                </c:pt>
                <c:pt idx="2">
                  <c:v>8.7084454679837879</c:v>
                </c:pt>
                <c:pt idx="3">
                  <c:v>8.5105245899841417</c:v>
                </c:pt>
                <c:pt idx="4">
                  <c:v>8.7441733211560546</c:v>
                </c:pt>
                <c:pt idx="5">
                  <c:v>8.1786295702197389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6.7889931804885419</c:v>
                </c:pt>
                <c:pt idx="1">
                  <c:v>6.9973127061650588</c:v>
                </c:pt>
                <c:pt idx="2">
                  <c:v>6.7847580256842903</c:v>
                </c:pt>
                <c:pt idx="3">
                  <c:v>7.0866203953765643</c:v>
                </c:pt>
                <c:pt idx="4">
                  <c:v>6.7166038882446966</c:v>
                </c:pt>
                <c:pt idx="5">
                  <c:v>6.7706400835254774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7.2879529020029246</c:v>
                </c:pt>
                <c:pt idx="1">
                  <c:v>8.4069579836477395</c:v>
                </c:pt>
                <c:pt idx="2">
                  <c:v>8.1037754950706766</c:v>
                </c:pt>
                <c:pt idx="3">
                  <c:v>7.7519739775551466</c:v>
                </c:pt>
                <c:pt idx="4">
                  <c:v>7.7249042530768497</c:v>
                </c:pt>
                <c:pt idx="5">
                  <c:v>8.0446354596407801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8.9478816071882701</c:v>
                </c:pt>
                <c:pt idx="1">
                  <c:v>8.760439752588562</c:v>
                </c:pt>
                <c:pt idx="2">
                  <c:v>9.1209626494386065</c:v>
                </c:pt>
                <c:pt idx="3">
                  <c:v>8.7954263124638974</c:v>
                </c:pt>
                <c:pt idx="4">
                  <c:v>8.7157332241655165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5.1124607758850731</c:v>
                </c:pt>
                <c:pt idx="1">
                  <c:v>4.8512122347948186</c:v>
                </c:pt>
                <c:pt idx="2">
                  <c:v>4.8493631561305994</c:v>
                </c:pt>
                <c:pt idx="3">
                  <c:v>4.7710597094007392</c:v>
                </c:pt>
                <c:pt idx="4">
                  <c:v>4.638764281344983</c:v>
                </c:pt>
                <c:pt idx="5">
                  <c:v>4.7660780769131614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6.5497619911514606</c:v>
                </c:pt>
                <c:pt idx="1">
                  <c:v>6.594132888820992</c:v>
                </c:pt>
                <c:pt idx="2">
                  <c:v>6.5837630389960911</c:v>
                </c:pt>
                <c:pt idx="3">
                  <c:v>6.8254251009744564</c:v>
                </c:pt>
                <c:pt idx="4">
                  <c:v>6.3144190097882049</c:v>
                </c:pt>
                <c:pt idx="5">
                  <c:v>6.4397723586093596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7.5703985664104234</c:v>
                </c:pt>
                <c:pt idx="1">
                  <c:v>7.3619468873814302</c:v>
                </c:pt>
                <c:pt idx="2">
                  <c:v>6.8718647602959084</c:v>
                </c:pt>
                <c:pt idx="3">
                  <c:v>7.2752365419275371</c:v>
                </c:pt>
                <c:pt idx="4">
                  <c:v>7.1713626508670432</c:v>
                </c:pt>
                <c:pt idx="5">
                  <c:v>6.8768488150453324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8.4227391502454125</c:v>
                </c:pt>
                <c:pt idx="1">
                  <c:v>7.8937939986073609</c:v>
                </c:pt>
                <c:pt idx="2">
                  <c:v>8.1834538537399446</c:v>
                </c:pt>
                <c:pt idx="3">
                  <c:v>7.7554218327472677</c:v>
                </c:pt>
                <c:pt idx="4">
                  <c:v>8.0093269872760988</c:v>
                </c:pt>
                <c:pt idx="5">
                  <c:v>7.2235738012255668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6.3747539639930784</c:v>
                </c:pt>
                <c:pt idx="1">
                  <c:v>6.2640284298559772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9.2172908186570019</c:v>
                </c:pt>
                <c:pt idx="1">
                  <c:v>8.9521008427371136</c:v>
                </c:pt>
                <c:pt idx="2">
                  <c:v>8.9012886551773374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9.1398710098056863</c:v>
                </c:pt>
                <c:pt idx="1">
                  <c:v>9.1011833194730904</c:v>
                </c:pt>
                <c:pt idx="2">
                  <c:v>8.9672525277423727</c:v>
                </c:pt>
                <c:pt idx="3">
                  <c:v>9.2654658135159167</c:v>
                </c:pt>
                <c:pt idx="4">
                  <c:v>9.0014633957248229</c:v>
                </c:pt>
                <c:pt idx="5">
                  <c:v>8.8632651004515033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8.112663488362589</c:v>
                </c:pt>
                <c:pt idx="1">
                  <c:v>8.2004920058565158</c:v>
                </c:pt>
                <c:pt idx="2">
                  <c:v>7.8049773923274159</c:v>
                </c:pt>
                <c:pt idx="3">
                  <c:v>8.1185661954192891</c:v>
                </c:pt>
                <c:pt idx="4">
                  <c:v>7.9241810018630936</c:v>
                </c:pt>
                <c:pt idx="5">
                  <c:v>7.8247894126320059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4897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RXQ | Buckinghamshire Healthcare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4897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RXQ | Buckinghamshire Healthcare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RXQ | Buckinghamshire Healthcare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Buckinghamshire Healthcare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8074810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90570313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358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72923605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21461060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87752752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12456428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75708699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97399924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9395905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20317898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q16. When doctors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18260232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Buckinghamshire Healthcare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Buckinghamshire Healthcare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358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medicine to take at home:</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given information about medicines they were to take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Inclusion in conversation:</a:t>
            </a:r>
            <a:r>
              <a:rPr lang="en-GB" sz="1250">
                <a:solidFill>
                  <a:prstClr val="black"/>
                </a:solidFill>
                <a:latin typeface="Arial"/>
              </a:rPr>
              <a:t> </a:t>
            </a:r>
            <a:r>
              <a:rPr lang="en-GB" sz="1250" b="0">
                <a:solidFill>
                  <a:prstClr val="black"/>
                </a:solidFill>
                <a:latin typeface="Arial"/>
              </a:rPr>
              <a:t>Patients being included in conversation when doctors are speaking about their care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6163031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252772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26027482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901780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6775371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86413616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6449926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6349725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3544390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949952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66325625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0502301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68332712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5767146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5582321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28222637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20190765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0671560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69831876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5923787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6413105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151681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55422469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5462560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74040809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28198612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6848529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95354974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01235545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4396202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1772806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761513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24995130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058068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64883070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97731282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8945724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3898262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5879337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070936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2583658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2633704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70422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50212815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0457300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77009103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3287352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2558950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427250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63084951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956337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058332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364137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85721655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75582432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367376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34577806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7192199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1382921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8694532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9117495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10693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0160928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4061658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80927234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42436064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98448104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89707397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7969142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87189978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4427739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61536685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6077695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036629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14995581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895036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165864471"/>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62411354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69866970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5071956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963231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59215834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5944799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76944106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80758692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23831823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596718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55270769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20923443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02494911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68002833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085784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1967502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11042733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19026619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1745015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187655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02943880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6712408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105435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17918897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7329818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13671862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722053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0837950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378120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88674162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3831117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28050527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522416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643407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70147433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931493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83309918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26291520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0726445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101859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5287253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6214843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63344814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5943175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742872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5838493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2036409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3323620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3448601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2481405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230263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3224150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2240553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734728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0988689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7061726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2924323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570534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623239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3819945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1956677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8942082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0435950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2652682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1351430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7011550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6160527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8420733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2550698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835739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5370191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8610695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4647499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4882463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148116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608947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6865714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7654298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3961789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2219732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9864434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6211384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2824863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6155917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7664006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5645360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0605207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0004633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7473446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8737198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4491262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21257518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85749432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0321113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7527066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3771621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1307270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305569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8343271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37745047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8830371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0293706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575955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42276639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0232489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5206300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78064751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16986114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0375869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7205439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4810841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975988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23979046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52736593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24169136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8681022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7807662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2439709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74461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8509988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979842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8659823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901579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7587725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917180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726457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19387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292177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193413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47392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92290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916185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69767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833241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365121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903411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96087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936844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03023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472752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066456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72590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749141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179144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468701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59789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1800629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1453605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55042392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20790888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874536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843593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47617206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13518707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86510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14759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8933569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19754727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555449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31717860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633199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877999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925310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3405397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32433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478856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820291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11559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075688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2581096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237947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727868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918744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4811707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778437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31061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3098893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16406</Words>
  <Application>Microsoft Office PowerPoint</Application>
  <PresentationFormat>Widescreen</PresentationFormat>
  <Paragraphs>2137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Buckinghamshire Healthcare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2026-09-03T13:47:50Z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